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693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36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0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43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207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8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97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273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530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005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21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C58B9-00DB-4430-B89C-06E33DDB0E5D}" type="datetimeFigureOut">
              <a:rPr lang="zh-CN" altLang="en-US" smtClean="0"/>
              <a:t>2018/12/10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F65E0-774A-4CC2-8DCF-A0AB3A0348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31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513805"/>
            <a:ext cx="9144000" cy="5895703"/>
          </a:xfrm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4685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edoc2</dc:creator>
  <cp:lastModifiedBy>edoc2</cp:lastModifiedBy>
  <cp:revision>2</cp:revision>
  <dcterms:created xsi:type="dcterms:W3CDTF">2018-12-10T07:44:31Z</dcterms:created>
  <dcterms:modified xsi:type="dcterms:W3CDTF">2018-12-10T07:47:16Z</dcterms:modified>
</cp:coreProperties>
</file>